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1" r:id="rId1"/>
  </p:sldMasterIdLst>
  <p:notesMasterIdLst>
    <p:notesMasterId r:id="rId23"/>
  </p:notesMasterIdLst>
  <p:sldIdLst>
    <p:sldId id="256" r:id="rId2"/>
    <p:sldId id="273" r:id="rId3"/>
    <p:sldId id="283" r:id="rId4"/>
    <p:sldId id="284" r:id="rId5"/>
    <p:sldId id="285" r:id="rId6"/>
    <p:sldId id="286" r:id="rId7"/>
    <p:sldId id="287" r:id="rId8"/>
    <p:sldId id="288" r:id="rId9"/>
    <p:sldId id="302" r:id="rId10"/>
    <p:sldId id="303" r:id="rId11"/>
    <p:sldId id="304" r:id="rId12"/>
    <p:sldId id="292" r:id="rId13"/>
    <p:sldId id="293" r:id="rId14"/>
    <p:sldId id="305" r:id="rId15"/>
    <p:sldId id="306" r:id="rId16"/>
    <p:sldId id="307" r:id="rId17"/>
    <p:sldId id="297" r:id="rId18"/>
    <p:sldId id="298" r:id="rId19"/>
    <p:sldId id="308" r:id="rId20"/>
    <p:sldId id="309" r:id="rId21"/>
    <p:sldId id="310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0" autoAdjust="0"/>
    <p:restoredTop sz="93186" autoAdjust="0"/>
  </p:normalViewPr>
  <p:slideViewPr>
    <p:cSldViewPr snapToGrid="0">
      <p:cViewPr varScale="1">
        <p:scale>
          <a:sx n="68" d="100"/>
          <a:sy n="68" d="100"/>
        </p:scale>
        <p:origin x="116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6F25D-CBBE-4DBD-9230-F93ECA9D3676}" type="datetimeFigureOut">
              <a:rPr lang="en-US" smtClean="0"/>
              <a:t>8/31/2021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9075D2-E93D-4481-8B30-0999756E1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3268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9075D2-E93D-4481-8B30-0999756E1A7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7591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0725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1512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8887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8/31/2021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5195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8/31/2021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5349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8/31/2021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7346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8/31/2021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166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8/31/2021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637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8/31/2021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9816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8/31/2021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9589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2158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911024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9539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870871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3655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96738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948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8/31/2021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66033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  <p:sldLayoutId id="2147483718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69645-59A0-421A-B4D6-C35A4F6873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6579" y="994144"/>
            <a:ext cx="10873564" cy="2434856"/>
          </a:xfrm>
        </p:spPr>
        <p:txBody>
          <a:bodyPr/>
          <a:lstStyle/>
          <a:p>
            <a:pPr algn="ctr"/>
            <a:r>
              <a:rPr lang="zh-TW" altLang="en-US" sz="6000" b="1" dirty="0">
                <a:latin typeface="DFKai-SB" panose="03000509000000000000" pitchFamily="65" charset="-120"/>
                <a:ea typeface="DFKai-SB" panose="03000509000000000000" pitchFamily="65" charset="-120"/>
              </a:rPr>
              <a:t>服事耶穌心靈快樂 </a:t>
            </a:r>
            <a:br>
              <a:rPr lang="en-PH" altLang="zh-TW" sz="4000" b="1" dirty="0">
                <a:latin typeface="DFKai-SB" panose="03000509000000000000" pitchFamily="65" charset="-120"/>
                <a:ea typeface="DFKai-SB" panose="03000509000000000000" pitchFamily="65" charset="-120"/>
              </a:rPr>
            </a:br>
            <a:r>
              <a:rPr lang="en-US" altLang="zh-TW" sz="3600" b="1" dirty="0">
                <a:latin typeface="Candara" panose="020E0502030303020204" pitchFamily="34" charset="0"/>
              </a:rPr>
              <a:t>there is joy in serving </a:t>
            </a:r>
            <a:r>
              <a:rPr lang="en-US" altLang="zh-TW" sz="3600" b="1" dirty="0" err="1">
                <a:latin typeface="Candara" panose="020E0502030303020204" pitchFamily="34" charset="0"/>
              </a:rPr>
              <a:t>jesus</a:t>
            </a:r>
            <a:endParaRPr lang="en-US" sz="3600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69052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5153" y="546100"/>
            <a:ext cx="9959500" cy="562610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altLang="zh-TW" sz="28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1.</a:t>
            </a:r>
            <a:r>
              <a:rPr lang="zh-TW" altLang="en-US" sz="28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</a:t>
            </a:r>
            <a:r>
              <a:rPr lang="zh-TW" altLang="en-US" sz="5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服事耶穌心靈快樂</a:t>
            </a: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US" altLang="zh-TW" sz="32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PH" altLang="zh-TW" sz="32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   </a:t>
            </a:r>
            <a:r>
              <a:rPr lang="en-PH" altLang="zh-TW" sz="32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Hok-sai</a:t>
            </a:r>
            <a:r>
              <a:rPr lang="en-PH" altLang="zh-TW" sz="32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 </a:t>
            </a:r>
            <a:r>
              <a:rPr lang="en-PH" altLang="zh-TW" sz="32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Ia</a:t>
            </a:r>
            <a:r>
              <a:rPr lang="en-PH" altLang="zh-TW" sz="32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- so  sim- </a:t>
            </a:r>
            <a:r>
              <a:rPr lang="en-PH" altLang="zh-TW" sz="32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leng</a:t>
            </a:r>
            <a:r>
              <a:rPr lang="en-PH" altLang="zh-TW" sz="32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</a:t>
            </a:r>
            <a:r>
              <a:rPr lang="en-PH" altLang="zh-TW" sz="32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khoai-lok</a:t>
            </a:r>
            <a:r>
              <a:rPr lang="en-PH" altLang="zh-TW" sz="32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,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zh-TW" altLang="en-US" sz="54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渡過人生的幽谷</a:t>
            </a:r>
            <a:r>
              <a:rPr lang="zh-TW" altLang="en-US" sz="32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，</a:t>
            </a:r>
            <a:endParaRPr lang="en-PH" altLang="zh-TW" sz="3200" b="1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PH" altLang="zh-TW" sz="32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                           To-  </a:t>
            </a:r>
            <a:r>
              <a:rPr lang="en-PH" altLang="zh-TW" sz="32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ke</a:t>
            </a:r>
            <a:r>
              <a:rPr lang="en-PH" altLang="zh-TW" sz="32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 </a:t>
            </a:r>
            <a:r>
              <a:rPr lang="en-PH" altLang="zh-TW" sz="32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jin-seng</a:t>
            </a:r>
            <a:r>
              <a:rPr lang="en-PH" altLang="zh-TW" sz="32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 e    </a:t>
            </a:r>
            <a:r>
              <a:rPr lang="en-PH" altLang="zh-TW" sz="32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iu</a:t>
            </a:r>
            <a:r>
              <a:rPr lang="en-PH" altLang="zh-TW" sz="32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- </a:t>
            </a:r>
            <a:r>
              <a:rPr lang="en-PH" altLang="zh-TW" sz="32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kok</a:t>
            </a:r>
            <a:r>
              <a:rPr lang="en-PH" altLang="zh-TW" sz="32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,</a:t>
            </a:r>
          </a:p>
          <a:p>
            <a:pPr marL="0" indent="0" algn="ctr">
              <a:lnSpc>
                <a:spcPct val="100000"/>
              </a:lnSpc>
              <a:buNone/>
            </a:pPr>
            <a:endParaRPr lang="en-US" altLang="zh-TW" sz="3500" b="1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altLang="zh-TW" sz="2800" b="1" dirty="0">
                <a:solidFill>
                  <a:schemeClr val="tx1"/>
                </a:solidFill>
                <a:latin typeface="Candara" panose="020E0502030303020204" pitchFamily="34" charset="0"/>
              </a:rPr>
              <a:t>1. </a:t>
            </a:r>
            <a:r>
              <a:rPr lang="en-US" altLang="zh-TW" sz="3200" b="1" dirty="0">
                <a:solidFill>
                  <a:schemeClr val="tx1"/>
                </a:solidFill>
                <a:latin typeface="Candara" panose="020E0502030303020204" pitchFamily="34" charset="0"/>
              </a:rPr>
              <a:t>There is joy in serving Jesus,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3200" b="1" dirty="0">
                <a:solidFill>
                  <a:schemeClr val="tx1"/>
                </a:solidFill>
                <a:latin typeface="Candara" panose="020E0502030303020204" pitchFamily="34" charset="0"/>
              </a:rPr>
              <a:t>As I journey on my way;</a:t>
            </a:r>
          </a:p>
        </p:txBody>
      </p:sp>
    </p:spTree>
    <p:extLst>
      <p:ext uri="{BB962C8B-B14F-4D97-AF65-F5344CB8AC3E}">
        <p14:creationId xmlns:p14="http://schemas.microsoft.com/office/powerpoint/2010/main" val="3647349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4764" y="520995"/>
            <a:ext cx="9792586" cy="5613991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zh-TW" altLang="en-US" sz="5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心中充滿快樂讚美</a:t>
            </a: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PH" altLang="zh-TW" sz="32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PH" altLang="zh-TW" sz="32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Sim </a:t>
            </a:r>
            <a:r>
              <a:rPr lang="en-PH" altLang="zh-TW" sz="32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tiong</a:t>
            </a:r>
            <a:r>
              <a:rPr lang="en-PH" altLang="zh-TW" sz="32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</a:t>
            </a:r>
            <a:r>
              <a:rPr lang="en-PH" altLang="zh-TW" sz="32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chhiong</a:t>
            </a:r>
            <a:r>
              <a:rPr lang="en-PH" altLang="zh-TW" sz="32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-moa </a:t>
            </a:r>
            <a:r>
              <a:rPr lang="en-PH" altLang="zh-TW" sz="32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khoai-lok</a:t>
            </a:r>
            <a:r>
              <a:rPr lang="en-PH" altLang="zh-TW" sz="32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</a:t>
            </a:r>
            <a:r>
              <a:rPr lang="en-PH" altLang="zh-TW" sz="32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chan</a:t>
            </a:r>
            <a:r>
              <a:rPr lang="en-PH" altLang="zh-TW" sz="32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-bi,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zh-TW" altLang="en-US" sz="5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每日每時每一刻</a:t>
            </a: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PH" sz="32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chemeClr val="tx1"/>
                </a:solidFill>
                <a:latin typeface="Candara" panose="020E0502030303020204" pitchFamily="34" charset="0"/>
              </a:rPr>
              <a:t>                        Mui  </a:t>
            </a:r>
            <a:r>
              <a:rPr lang="en-US" sz="32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jit</a:t>
            </a:r>
            <a:r>
              <a:rPr lang="en-US" sz="3200" b="1" dirty="0">
                <a:solidFill>
                  <a:schemeClr val="tx1"/>
                </a:solidFill>
                <a:latin typeface="Candara" panose="020E0502030303020204" pitchFamily="34" charset="0"/>
              </a:rPr>
              <a:t>    </a:t>
            </a:r>
            <a:r>
              <a:rPr lang="en-US" sz="32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mui</a:t>
            </a:r>
            <a:r>
              <a:rPr lang="en-PH" sz="3200" b="1" dirty="0">
                <a:solidFill>
                  <a:schemeClr val="tx1"/>
                </a:solidFill>
                <a:latin typeface="Candara" panose="020E0502030303020204" pitchFamily="34" charset="0"/>
              </a:rPr>
              <a:t>-</a:t>
            </a:r>
            <a:r>
              <a:rPr lang="en-US" sz="32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si</a:t>
            </a:r>
            <a:r>
              <a:rPr lang="en-US" sz="3200" b="1" dirty="0">
                <a:solidFill>
                  <a:schemeClr val="tx1"/>
                </a:solidFill>
                <a:latin typeface="Candara" panose="020E0502030303020204" pitchFamily="34" charset="0"/>
              </a:rPr>
              <a:t>   </a:t>
            </a:r>
            <a:r>
              <a:rPr lang="en-US" sz="32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mui</a:t>
            </a:r>
            <a:r>
              <a:rPr lang="en-US" sz="3200" b="1" dirty="0">
                <a:solidFill>
                  <a:schemeClr val="tx1"/>
                </a:solidFill>
                <a:latin typeface="Candara" panose="020E0502030303020204" pitchFamily="34" charset="0"/>
              </a:rPr>
              <a:t> chit-</a:t>
            </a:r>
            <a:r>
              <a:rPr lang="en-US" sz="32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khek</a:t>
            </a:r>
            <a:r>
              <a:rPr lang="en-US" sz="3200" b="1" dirty="0">
                <a:solidFill>
                  <a:schemeClr val="tx1"/>
                </a:solidFill>
                <a:latin typeface="Candara" panose="020E0502030303020204" pitchFamily="34" charset="0"/>
              </a:rPr>
              <a:t>.</a:t>
            </a:r>
          </a:p>
          <a:p>
            <a:pPr marL="0" indent="0" algn="ctr">
              <a:lnSpc>
                <a:spcPct val="100000"/>
              </a:lnSpc>
              <a:buNone/>
            </a:pPr>
            <a:endParaRPr lang="en-US" sz="3500" b="1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altLang="zh-TW" sz="3200" b="1" dirty="0">
                <a:solidFill>
                  <a:schemeClr val="tx1"/>
                </a:solidFill>
                <a:latin typeface="Candara" panose="020E0502030303020204" pitchFamily="34" charset="0"/>
              </a:rPr>
              <a:t>Joy that fills the heart with praises,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altLang="zh-TW" sz="3200" b="1" dirty="0">
                <a:solidFill>
                  <a:schemeClr val="tx1"/>
                </a:solidFill>
                <a:latin typeface="Candara" panose="020E0502030303020204" pitchFamily="34" charset="0"/>
              </a:rPr>
              <a:t>Every hour and every day.</a:t>
            </a:r>
          </a:p>
        </p:txBody>
      </p:sp>
    </p:spTree>
    <p:extLst>
      <p:ext uri="{BB962C8B-B14F-4D97-AF65-F5344CB8AC3E}">
        <p14:creationId xmlns:p14="http://schemas.microsoft.com/office/powerpoint/2010/main" val="19810970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4010" y="350874"/>
            <a:ext cx="9718157" cy="6507126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lnSpc>
                <a:spcPct val="100000"/>
              </a:lnSpc>
              <a:buNone/>
            </a:pPr>
            <a:endParaRPr lang="en-US" altLang="zh-TW" sz="43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altLang="zh-TW" sz="43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43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和</a:t>
            </a:r>
            <a:r>
              <a:rPr lang="en-US" altLang="zh-TW" sz="43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PH" altLang="zh-TW" sz="3500" b="1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快樂</a:t>
            </a:r>
            <a:r>
              <a:rPr lang="zh-TW" altLang="en-US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，</a:t>
            </a:r>
            <a:r>
              <a:rPr lang="zh-TW" altLang="en-US" sz="58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快樂</a:t>
            </a:r>
            <a:r>
              <a:rPr lang="zh-TW" altLang="en-US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，</a:t>
            </a:r>
            <a:endParaRPr lang="en-PH" altLang="zh-TW" sz="3500" b="1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Khoai-lok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,    </a:t>
            </a: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Khoai-lok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,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服事耶穌快樂</a:t>
            </a:r>
            <a:r>
              <a:rPr lang="zh-TW" altLang="en-US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，</a:t>
            </a:r>
            <a:endParaRPr lang="en-PH" altLang="zh-TW" sz="3500" b="1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                           </a:t>
            </a: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Hok-sai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   </a:t>
            </a: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Ia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- so  </a:t>
            </a: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khoai-lok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,</a:t>
            </a:r>
          </a:p>
          <a:p>
            <a:pPr marL="0" indent="0" algn="ctr">
              <a:lnSpc>
                <a:spcPct val="100000"/>
              </a:lnSpc>
              <a:buNone/>
            </a:pPr>
            <a:endParaRPr lang="en-US" altLang="zh-TW" sz="2200" b="1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There is joy, joy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,</a:t>
            </a:r>
            <a:endParaRPr lang="en-US" altLang="zh-TW" sz="3500" b="1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Joy in serving Jesus,</a:t>
            </a:r>
          </a:p>
          <a:p>
            <a:pPr marL="0" indent="0" algn="ctr">
              <a:lnSpc>
                <a:spcPct val="100000"/>
              </a:lnSpc>
              <a:buNone/>
            </a:pPr>
            <a:endParaRPr lang="en-US" altLang="zh-TW" sz="3500" b="1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marL="514350" indent="-514350" algn="ctr">
              <a:lnSpc>
                <a:spcPct val="100000"/>
              </a:lnSpc>
              <a:buAutoNum type="arabicPeriod"/>
            </a:pPr>
            <a:endParaRPr lang="en-US" sz="3500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40736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4764" y="520995"/>
            <a:ext cx="9792586" cy="5613991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zh-TW" altLang="en-US" sz="5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我心有快樂湧溢</a:t>
            </a: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PH" altLang="zh-TW" sz="32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PH" altLang="zh-TW" sz="32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Goa-sim u </a:t>
            </a:r>
            <a:r>
              <a:rPr lang="en-PH" altLang="zh-TW" sz="32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khoai-lok</a:t>
            </a:r>
            <a:r>
              <a:rPr lang="en-PH" altLang="zh-TW" sz="32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</a:t>
            </a:r>
            <a:r>
              <a:rPr lang="en-PH" altLang="zh-TW" sz="32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iong-ek</a:t>
            </a:r>
            <a:r>
              <a:rPr lang="en-PH" altLang="zh-TW" sz="32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,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zh-TW" altLang="en-US" sz="5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每日每時每一刻</a:t>
            </a: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PH" sz="32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chemeClr val="tx1"/>
                </a:solidFill>
                <a:latin typeface="Candara" panose="020E0502030303020204" pitchFamily="34" charset="0"/>
              </a:rPr>
              <a:t>                          Mui </a:t>
            </a:r>
            <a:r>
              <a:rPr lang="en-US" sz="32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jit</a:t>
            </a:r>
            <a:r>
              <a:rPr lang="en-US" sz="3200" b="1" dirty="0">
                <a:solidFill>
                  <a:schemeClr val="tx1"/>
                </a:solidFill>
                <a:latin typeface="Candara" panose="020E0502030303020204" pitchFamily="34" charset="0"/>
              </a:rPr>
              <a:t>   </a:t>
            </a:r>
            <a:r>
              <a:rPr lang="en-US" sz="32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mui-si</a:t>
            </a:r>
            <a:r>
              <a:rPr lang="en-US" sz="3200" b="1" dirty="0">
                <a:solidFill>
                  <a:schemeClr val="tx1"/>
                </a:solidFill>
                <a:latin typeface="Candara" panose="020E0502030303020204" pitchFamily="34" charset="0"/>
              </a:rPr>
              <a:t>   </a:t>
            </a:r>
            <a:r>
              <a:rPr lang="en-US" sz="32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mui</a:t>
            </a:r>
            <a:r>
              <a:rPr lang="en-US" sz="3200" b="1" dirty="0">
                <a:solidFill>
                  <a:schemeClr val="tx1"/>
                </a:solidFill>
                <a:latin typeface="Candara" panose="020E0502030303020204" pitchFamily="34" charset="0"/>
              </a:rPr>
              <a:t>-chit-</a:t>
            </a:r>
            <a:r>
              <a:rPr lang="en-US" sz="32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khek</a:t>
            </a:r>
            <a:r>
              <a:rPr lang="en-US" sz="3200" b="1" dirty="0">
                <a:solidFill>
                  <a:schemeClr val="tx1"/>
                </a:solidFill>
                <a:latin typeface="Candara" panose="020E0502030303020204" pitchFamily="34" charset="0"/>
              </a:rPr>
              <a:t>,</a:t>
            </a:r>
          </a:p>
          <a:p>
            <a:pPr marL="0" indent="0" algn="ctr">
              <a:lnSpc>
                <a:spcPct val="100000"/>
              </a:lnSpc>
              <a:buNone/>
            </a:pPr>
            <a:endParaRPr lang="en-US" sz="3500" b="1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altLang="zh-TW" sz="3200" b="1" dirty="0">
                <a:solidFill>
                  <a:schemeClr val="tx1"/>
                </a:solidFill>
                <a:latin typeface="Candara" panose="020E0502030303020204" pitchFamily="34" charset="0"/>
              </a:rPr>
              <a:t>Joy that throbs within my heart;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altLang="zh-TW" sz="3200" b="1" dirty="0">
                <a:solidFill>
                  <a:schemeClr val="tx1"/>
                </a:solidFill>
                <a:latin typeface="Candara" panose="020E0502030303020204" pitchFamily="34" charset="0"/>
              </a:rPr>
              <a:t>Every moment every hour,</a:t>
            </a:r>
          </a:p>
        </p:txBody>
      </p:sp>
    </p:spTree>
    <p:extLst>
      <p:ext uri="{BB962C8B-B14F-4D97-AF65-F5344CB8AC3E}">
        <p14:creationId xmlns:p14="http://schemas.microsoft.com/office/powerpoint/2010/main" val="37349225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4764" y="297712"/>
            <a:ext cx="9792586" cy="6634716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從主支取新能力</a:t>
            </a:r>
            <a:r>
              <a:rPr lang="zh-TW" altLang="en-US" sz="3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PH" altLang="zh-TW" sz="35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                         Tui Chu chi-</a:t>
            </a: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chhu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sin </a:t>
            </a: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leng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-lek,</a:t>
            </a:r>
          </a:p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快樂</a:t>
            </a:r>
            <a:r>
              <a:rPr lang="zh-TW" altLang="en-US" sz="3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快樂</a:t>
            </a:r>
            <a:r>
              <a:rPr lang="zh-TW" altLang="en-US" sz="3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PH" sz="35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Khoai-lok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,  </a:t>
            </a: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Khoai-lok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,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快樂在我心永溢</a:t>
            </a:r>
            <a:r>
              <a:rPr lang="zh-TW" altLang="en-US" sz="3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PH" altLang="zh-TW" sz="35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                      </a:t>
            </a: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Khoai-lok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 </a:t>
            </a: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ti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 goa sim  </a:t>
            </a: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eng-ek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.</a:t>
            </a:r>
          </a:p>
          <a:p>
            <a:pPr marL="0" indent="0" algn="ctr">
              <a:lnSpc>
                <a:spcPct val="100000"/>
              </a:lnSpc>
              <a:buNone/>
            </a:pPr>
            <a:endParaRPr lang="en-US" sz="1600" b="1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As I draw upon His </a:t>
            </a:r>
            <a:r>
              <a:rPr lang="en-US" altLang="zh-TW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pow’r</a:t>
            </a: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,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There is joy, joy,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Joy that never shall depart.</a:t>
            </a:r>
          </a:p>
          <a:p>
            <a:pPr marL="0" indent="0" algn="ctr">
              <a:lnSpc>
                <a:spcPct val="100000"/>
              </a:lnSpc>
              <a:buNone/>
            </a:pPr>
            <a:endParaRPr lang="en-US" altLang="zh-TW" sz="3500" b="1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46172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5153" y="419100"/>
            <a:ext cx="9959500" cy="575310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altLang="zh-TW" sz="28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2.</a:t>
            </a:r>
            <a:r>
              <a:rPr lang="zh-TW" altLang="en-US" sz="28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</a:t>
            </a:r>
            <a:r>
              <a:rPr lang="zh-TW" altLang="en-US" sz="5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服事耶穌心靈快樂</a:t>
            </a: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US" altLang="zh-TW" sz="32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PH" altLang="zh-TW" sz="32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    </a:t>
            </a:r>
            <a:r>
              <a:rPr lang="en-PH" altLang="zh-TW" sz="32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Hok-sai</a:t>
            </a:r>
            <a:r>
              <a:rPr lang="en-PH" altLang="zh-TW" sz="32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  </a:t>
            </a:r>
            <a:r>
              <a:rPr lang="en-PH" altLang="zh-TW" sz="32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Ia</a:t>
            </a:r>
            <a:r>
              <a:rPr lang="en-PH" altLang="zh-TW" sz="32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-so  sim-</a:t>
            </a:r>
            <a:r>
              <a:rPr lang="en-PH" altLang="zh-TW" sz="32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leng</a:t>
            </a:r>
            <a:r>
              <a:rPr lang="en-PH" altLang="zh-TW" sz="32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</a:t>
            </a:r>
            <a:r>
              <a:rPr lang="en-PH" altLang="zh-TW" sz="32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khoai-lok</a:t>
            </a:r>
            <a:r>
              <a:rPr lang="en-PH" altLang="zh-TW" sz="32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,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zh-TW" altLang="en-US" sz="54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勝過痛苦心安樂</a:t>
            </a:r>
            <a:r>
              <a:rPr lang="zh-TW" altLang="en-US" sz="32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，</a:t>
            </a:r>
            <a:endParaRPr lang="en-PH" altLang="zh-TW" sz="3200" b="1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PH" altLang="zh-TW" sz="32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                         Ia</a:t>
            </a:r>
            <a:r>
              <a:rPr lang="en-PH" altLang="zh-TW" sz="3200" b="1" baseline="30000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n</a:t>
            </a:r>
            <a:r>
              <a:rPr lang="en-PH" altLang="zh-TW" sz="32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-  </a:t>
            </a:r>
            <a:r>
              <a:rPr lang="en-PH" altLang="zh-TW" sz="32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ke</a:t>
            </a:r>
            <a:r>
              <a:rPr lang="en-PH" altLang="zh-TW" sz="32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thong-</a:t>
            </a:r>
            <a:r>
              <a:rPr lang="en-PH" altLang="zh-TW" sz="32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kho</a:t>
            </a:r>
            <a:r>
              <a:rPr lang="en-PH" altLang="zh-TW" sz="32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sim an-</a:t>
            </a:r>
            <a:r>
              <a:rPr lang="en-PH" altLang="zh-TW" sz="32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lok</a:t>
            </a:r>
            <a:r>
              <a:rPr lang="en-PH" altLang="zh-TW" sz="32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,</a:t>
            </a:r>
            <a:endParaRPr lang="en-PH" altLang="zh-TW" sz="3200" b="1" baseline="30000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 algn="ctr">
              <a:lnSpc>
                <a:spcPct val="100000"/>
              </a:lnSpc>
              <a:buNone/>
            </a:pPr>
            <a:endParaRPr lang="en-US" altLang="zh-TW" sz="3500" b="1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altLang="zh-TW" sz="2800" b="1" dirty="0">
                <a:solidFill>
                  <a:schemeClr val="tx1"/>
                </a:solidFill>
                <a:latin typeface="Candara" panose="020E0502030303020204" pitchFamily="34" charset="0"/>
              </a:rPr>
              <a:t>2. </a:t>
            </a:r>
            <a:r>
              <a:rPr lang="en-US" altLang="zh-TW" sz="3200" b="1" dirty="0">
                <a:solidFill>
                  <a:schemeClr val="tx1"/>
                </a:solidFill>
                <a:latin typeface="Candara" panose="020E0502030303020204" pitchFamily="34" charset="0"/>
              </a:rPr>
              <a:t>There is joy in serving Jesus,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3200" b="1" dirty="0">
                <a:solidFill>
                  <a:schemeClr val="tx1"/>
                </a:solidFill>
                <a:latin typeface="Candara" panose="020E0502030303020204" pitchFamily="34" charset="0"/>
              </a:rPr>
              <a:t>Joy that triumphs over pain;</a:t>
            </a:r>
          </a:p>
        </p:txBody>
      </p:sp>
    </p:spTree>
    <p:extLst>
      <p:ext uri="{BB962C8B-B14F-4D97-AF65-F5344CB8AC3E}">
        <p14:creationId xmlns:p14="http://schemas.microsoft.com/office/powerpoint/2010/main" val="42488400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4764" y="520995"/>
            <a:ext cx="9792586" cy="5613991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zh-TW" altLang="en-US" sz="5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優美天音充滿我靈</a:t>
            </a: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PH" altLang="zh-TW" sz="32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PH" altLang="zh-TW" sz="32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Iu-ui</a:t>
            </a:r>
            <a:r>
              <a:rPr lang="en-PH" altLang="zh-TW" sz="32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</a:t>
            </a:r>
            <a:r>
              <a:rPr lang="en-PH" altLang="zh-TW" sz="32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thian-im</a:t>
            </a:r>
            <a:r>
              <a:rPr lang="en-PH" altLang="zh-TW" sz="32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</a:t>
            </a:r>
            <a:r>
              <a:rPr lang="en-PH" altLang="zh-TW" sz="32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chhiong</a:t>
            </a:r>
            <a:r>
              <a:rPr lang="en-PH" altLang="zh-TW" sz="32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-moa goa-</a:t>
            </a:r>
            <a:r>
              <a:rPr lang="en-PH" altLang="zh-TW" sz="32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leng</a:t>
            </a:r>
            <a:r>
              <a:rPr lang="en-PH" altLang="zh-TW" sz="32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,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zh-TW" altLang="en-US" sz="5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到我在天上聯詠</a:t>
            </a: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PH" sz="32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chemeClr val="tx1"/>
                </a:solidFill>
                <a:latin typeface="Candara" panose="020E0502030303020204" pitchFamily="34" charset="0"/>
              </a:rPr>
              <a:t>                         Kau goa  </a:t>
            </a:r>
            <a:r>
              <a:rPr lang="en-US" sz="32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ti</a:t>
            </a:r>
            <a:r>
              <a:rPr lang="en-US" sz="3200" b="1" dirty="0">
                <a:solidFill>
                  <a:schemeClr val="tx1"/>
                </a:solidFill>
                <a:latin typeface="Candara" panose="020E0502030303020204" pitchFamily="34" charset="0"/>
              </a:rPr>
              <a:t>   thi</a:t>
            </a:r>
            <a:r>
              <a:rPr lang="en-US" sz="3200" b="1" baseline="30000" dirty="0">
                <a:solidFill>
                  <a:schemeClr val="tx1"/>
                </a:solidFill>
                <a:latin typeface="Candara" panose="020E0502030303020204" pitchFamily="34" charset="0"/>
              </a:rPr>
              <a:t>n</a:t>
            </a:r>
            <a:r>
              <a:rPr lang="en-US" sz="3200" b="1" dirty="0">
                <a:solidFill>
                  <a:schemeClr val="tx1"/>
                </a:solidFill>
                <a:latin typeface="Candara" panose="020E0502030303020204" pitchFamily="34" charset="0"/>
              </a:rPr>
              <a:t>-</a:t>
            </a:r>
            <a:r>
              <a:rPr lang="en-US" sz="32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teng</a:t>
            </a:r>
            <a:r>
              <a:rPr lang="en-US" sz="3200" b="1" dirty="0">
                <a:solidFill>
                  <a:schemeClr val="tx1"/>
                </a:solidFill>
                <a:latin typeface="Candara" panose="020E0502030303020204" pitchFamily="34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lian-eng</a:t>
            </a:r>
            <a:r>
              <a:rPr lang="en-US" sz="3200" b="1" dirty="0">
                <a:solidFill>
                  <a:schemeClr val="tx1"/>
                </a:solidFill>
                <a:latin typeface="Candara" panose="020E0502030303020204" pitchFamily="34" charset="0"/>
              </a:rPr>
              <a:t>.</a:t>
            </a:r>
          </a:p>
          <a:p>
            <a:pPr marL="0" indent="0" algn="ctr">
              <a:lnSpc>
                <a:spcPct val="100000"/>
              </a:lnSpc>
              <a:buNone/>
            </a:pPr>
            <a:endParaRPr lang="en-US" sz="3500" b="1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altLang="zh-TW" sz="3200" b="1" dirty="0">
                <a:solidFill>
                  <a:schemeClr val="tx1"/>
                </a:solidFill>
                <a:latin typeface="Candara" panose="020E0502030303020204" pitchFamily="34" charset="0"/>
              </a:rPr>
              <a:t>Fills my soul with heaven’s music,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altLang="zh-TW" sz="3200" b="1" dirty="0">
                <a:solidFill>
                  <a:schemeClr val="tx1"/>
                </a:solidFill>
                <a:latin typeface="Candara" panose="020E0502030303020204" pitchFamily="34" charset="0"/>
              </a:rPr>
              <a:t>Till I join the glad refrain.</a:t>
            </a:r>
          </a:p>
        </p:txBody>
      </p:sp>
    </p:spTree>
    <p:extLst>
      <p:ext uri="{BB962C8B-B14F-4D97-AF65-F5344CB8AC3E}">
        <p14:creationId xmlns:p14="http://schemas.microsoft.com/office/powerpoint/2010/main" val="17122731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6921" y="175437"/>
            <a:ext cx="9718157" cy="6507126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lnSpc>
                <a:spcPct val="100000"/>
              </a:lnSpc>
              <a:buNone/>
            </a:pPr>
            <a:endParaRPr lang="en-US" altLang="zh-TW" sz="43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altLang="zh-TW" sz="43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43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和</a:t>
            </a:r>
            <a:r>
              <a:rPr lang="en-US" altLang="zh-TW" sz="43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PH" altLang="zh-TW" sz="3500" b="1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快樂</a:t>
            </a:r>
            <a:r>
              <a:rPr lang="zh-TW" altLang="en-US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，</a:t>
            </a:r>
            <a:r>
              <a:rPr lang="zh-TW" altLang="en-US" sz="58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快樂</a:t>
            </a:r>
            <a:r>
              <a:rPr lang="zh-TW" altLang="en-US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，</a:t>
            </a:r>
            <a:endParaRPr lang="en-PH" altLang="zh-TW" sz="3500" b="1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Khoai-lok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,   </a:t>
            </a: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Khoai-lok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,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服事耶穌快樂</a:t>
            </a:r>
            <a:r>
              <a:rPr lang="zh-TW" altLang="en-US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，</a:t>
            </a:r>
            <a:endParaRPr lang="en-PH" altLang="zh-TW" sz="3500" b="1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                            </a:t>
            </a: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Hok-sai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  </a:t>
            </a: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Ia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- so </a:t>
            </a: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khoai-lok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,</a:t>
            </a:r>
          </a:p>
          <a:p>
            <a:pPr marL="0" indent="0" algn="ctr">
              <a:lnSpc>
                <a:spcPct val="100000"/>
              </a:lnSpc>
              <a:buNone/>
            </a:pPr>
            <a:endParaRPr lang="en-US" altLang="zh-TW" sz="2200" b="1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There is joy, joy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,</a:t>
            </a:r>
            <a:endParaRPr lang="en-US" altLang="zh-TW" sz="3500" b="1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Joy in serving Jesus,</a:t>
            </a:r>
          </a:p>
          <a:p>
            <a:pPr marL="0" indent="0" algn="ctr">
              <a:lnSpc>
                <a:spcPct val="100000"/>
              </a:lnSpc>
              <a:buNone/>
            </a:pPr>
            <a:endParaRPr lang="en-US" altLang="zh-TW" sz="3500" b="1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marL="514350" indent="-514350" algn="ctr">
              <a:lnSpc>
                <a:spcPct val="100000"/>
              </a:lnSpc>
              <a:buAutoNum type="arabicPeriod"/>
            </a:pPr>
            <a:endParaRPr lang="en-US" sz="3500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96210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4764" y="520995"/>
            <a:ext cx="9792586" cy="5613991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zh-TW" altLang="en-US" sz="5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我心有快樂湧溢</a:t>
            </a: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PH" altLang="zh-TW" sz="32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PH" altLang="zh-TW" sz="32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                        Goa-sim  u  </a:t>
            </a:r>
            <a:r>
              <a:rPr lang="en-PH" altLang="zh-TW" sz="32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khoai-lok</a:t>
            </a:r>
            <a:r>
              <a:rPr lang="en-PH" altLang="zh-TW" sz="32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</a:t>
            </a:r>
            <a:r>
              <a:rPr lang="en-PH" altLang="zh-TW" sz="32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iong-ek</a:t>
            </a:r>
            <a:r>
              <a:rPr lang="en-PH" altLang="zh-TW" sz="32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,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zh-TW" altLang="en-US" sz="5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每日每時每一刻</a:t>
            </a: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PH" sz="32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chemeClr val="tx1"/>
                </a:solidFill>
                <a:latin typeface="Candara" panose="020E0502030303020204" pitchFamily="34" charset="0"/>
              </a:rPr>
              <a:t>                         Mui </a:t>
            </a:r>
            <a:r>
              <a:rPr lang="en-US" sz="32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jit</a:t>
            </a:r>
            <a:r>
              <a:rPr lang="en-US" sz="3200" b="1" dirty="0">
                <a:solidFill>
                  <a:schemeClr val="tx1"/>
                </a:solidFill>
                <a:latin typeface="Candara" panose="020E0502030303020204" pitchFamily="34" charset="0"/>
              </a:rPr>
              <a:t>    </a:t>
            </a:r>
            <a:r>
              <a:rPr lang="en-US" sz="32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mui-si</a:t>
            </a:r>
            <a:r>
              <a:rPr lang="en-US" sz="3200" b="1" dirty="0">
                <a:solidFill>
                  <a:schemeClr val="tx1"/>
                </a:solidFill>
                <a:latin typeface="Candara" panose="020E0502030303020204" pitchFamily="34" charset="0"/>
              </a:rPr>
              <a:t>  </a:t>
            </a:r>
            <a:r>
              <a:rPr lang="en-US" sz="32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mui</a:t>
            </a:r>
            <a:r>
              <a:rPr lang="en-US" sz="3200" b="1" dirty="0">
                <a:solidFill>
                  <a:schemeClr val="tx1"/>
                </a:solidFill>
                <a:latin typeface="Candara" panose="020E0502030303020204" pitchFamily="34" charset="0"/>
              </a:rPr>
              <a:t>-chit-</a:t>
            </a:r>
            <a:r>
              <a:rPr lang="en-US" sz="32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khek</a:t>
            </a:r>
            <a:r>
              <a:rPr lang="en-US" sz="3200" b="1" dirty="0">
                <a:solidFill>
                  <a:schemeClr val="tx1"/>
                </a:solidFill>
                <a:latin typeface="Candara" panose="020E0502030303020204" pitchFamily="34" charset="0"/>
              </a:rPr>
              <a:t>,</a:t>
            </a:r>
          </a:p>
          <a:p>
            <a:pPr marL="0" indent="0" algn="ctr">
              <a:lnSpc>
                <a:spcPct val="100000"/>
              </a:lnSpc>
              <a:buNone/>
            </a:pPr>
            <a:endParaRPr lang="en-US" sz="3500" b="1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altLang="zh-TW" sz="3200" b="1" dirty="0">
                <a:solidFill>
                  <a:schemeClr val="tx1"/>
                </a:solidFill>
                <a:latin typeface="Candara" panose="020E0502030303020204" pitchFamily="34" charset="0"/>
              </a:rPr>
              <a:t>Joy that throbs within my heart;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altLang="zh-TW" sz="3200" b="1" dirty="0">
                <a:solidFill>
                  <a:schemeClr val="tx1"/>
                </a:solidFill>
                <a:latin typeface="Candara" panose="020E0502030303020204" pitchFamily="34" charset="0"/>
              </a:rPr>
              <a:t>Every moment every hour,</a:t>
            </a:r>
          </a:p>
        </p:txBody>
      </p:sp>
    </p:spTree>
    <p:extLst>
      <p:ext uri="{BB962C8B-B14F-4D97-AF65-F5344CB8AC3E}">
        <p14:creationId xmlns:p14="http://schemas.microsoft.com/office/powerpoint/2010/main" val="24497576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4764" y="297712"/>
            <a:ext cx="9792586" cy="6634716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從主支取新能力</a:t>
            </a:r>
            <a:r>
              <a:rPr lang="zh-TW" altLang="en-US" sz="3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PH" altLang="zh-TW" sz="35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                        Tui Chu chi-</a:t>
            </a: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chhu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sin </a:t>
            </a: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leng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-lek,</a:t>
            </a:r>
          </a:p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快樂</a:t>
            </a:r>
            <a:r>
              <a:rPr lang="zh-TW" altLang="en-US" sz="3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快樂</a:t>
            </a:r>
            <a:r>
              <a:rPr lang="zh-TW" altLang="en-US" sz="3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PH" sz="35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Khoai-lok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,   </a:t>
            </a: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Khoai-lok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,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快樂在我心永溢</a:t>
            </a:r>
            <a:r>
              <a:rPr lang="zh-TW" altLang="en-US" sz="3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PH" altLang="zh-TW" sz="35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                     </a:t>
            </a: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Khoai-lok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 </a:t>
            </a: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ti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  goa sim </a:t>
            </a: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eng-ek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.</a:t>
            </a:r>
          </a:p>
          <a:p>
            <a:pPr marL="0" indent="0" algn="ctr">
              <a:lnSpc>
                <a:spcPct val="100000"/>
              </a:lnSpc>
              <a:buNone/>
            </a:pPr>
            <a:endParaRPr lang="en-US" sz="1600" b="1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As I draw upon His </a:t>
            </a:r>
            <a:r>
              <a:rPr lang="en-US" altLang="zh-TW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pow’r</a:t>
            </a: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,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There is joy, joy,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Joy that never shall depart.</a:t>
            </a:r>
          </a:p>
          <a:p>
            <a:pPr marL="0" indent="0" algn="ctr">
              <a:lnSpc>
                <a:spcPct val="100000"/>
              </a:lnSpc>
              <a:buNone/>
            </a:pPr>
            <a:endParaRPr lang="en-US" altLang="zh-TW" sz="3500" b="1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46420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5153" y="393700"/>
            <a:ext cx="9959500" cy="577850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altLang="zh-TW" sz="28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3.</a:t>
            </a:r>
            <a:r>
              <a:rPr lang="zh-TW" altLang="en-US" sz="28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</a:t>
            </a:r>
            <a:r>
              <a:rPr lang="zh-TW" altLang="en-US" sz="5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服事耶穌心靈快樂</a:t>
            </a: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US" altLang="zh-TW" sz="32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PH" altLang="zh-TW" sz="32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     </a:t>
            </a:r>
            <a:r>
              <a:rPr lang="en-PH" altLang="zh-TW" sz="32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Hok-sai</a:t>
            </a:r>
            <a:r>
              <a:rPr lang="en-PH" altLang="zh-TW" sz="32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   </a:t>
            </a:r>
            <a:r>
              <a:rPr lang="en-PH" altLang="zh-TW" sz="32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Ia</a:t>
            </a:r>
            <a:r>
              <a:rPr lang="en-PH" altLang="zh-TW" sz="32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-so   sim-</a:t>
            </a:r>
            <a:r>
              <a:rPr lang="en-PH" altLang="zh-TW" sz="32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leng</a:t>
            </a:r>
            <a:r>
              <a:rPr lang="en-PH" altLang="zh-TW" sz="32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</a:t>
            </a:r>
            <a:r>
              <a:rPr lang="en-PH" altLang="zh-TW" sz="32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khoai-lok</a:t>
            </a:r>
            <a:r>
              <a:rPr lang="en-PH" altLang="zh-TW" sz="32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,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zh-TW" altLang="en-US" sz="54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與主同行心滿足</a:t>
            </a:r>
            <a:r>
              <a:rPr lang="zh-TW" altLang="en-US" sz="32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，</a:t>
            </a:r>
            <a:endParaRPr lang="en-PH" altLang="zh-TW" sz="3200" b="1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PH" altLang="zh-TW" sz="32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Kap</a:t>
            </a:r>
            <a:r>
              <a:rPr lang="en-PH" altLang="zh-TW" sz="32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Chu tang-</a:t>
            </a:r>
            <a:r>
              <a:rPr lang="en-PH" altLang="zh-TW" sz="32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kia</a:t>
            </a:r>
            <a:r>
              <a:rPr lang="en-PH" altLang="zh-TW" sz="3200" b="1" baseline="30000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n</a:t>
            </a:r>
            <a:r>
              <a:rPr lang="en-PH" altLang="zh-TW" sz="32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sim moa-</a:t>
            </a:r>
            <a:r>
              <a:rPr lang="en-PH" altLang="zh-TW" sz="32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chiok</a:t>
            </a:r>
            <a:r>
              <a:rPr lang="en-PH" altLang="zh-TW" sz="32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,</a:t>
            </a:r>
          </a:p>
          <a:p>
            <a:pPr marL="0" indent="0" algn="ctr">
              <a:lnSpc>
                <a:spcPct val="100000"/>
              </a:lnSpc>
              <a:buNone/>
            </a:pPr>
            <a:endParaRPr lang="en-US" altLang="zh-TW" sz="3500" b="1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altLang="zh-TW" sz="2800" b="1" dirty="0">
                <a:solidFill>
                  <a:schemeClr val="tx1"/>
                </a:solidFill>
                <a:latin typeface="Candara" panose="020E0502030303020204" pitchFamily="34" charset="0"/>
              </a:rPr>
              <a:t>3. </a:t>
            </a:r>
            <a:r>
              <a:rPr lang="en-US" altLang="zh-TW" sz="3200" b="1" dirty="0">
                <a:solidFill>
                  <a:schemeClr val="tx1"/>
                </a:solidFill>
                <a:latin typeface="Candara" panose="020E0502030303020204" pitchFamily="34" charset="0"/>
              </a:rPr>
              <a:t>There is joy in serving Jesus,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3200" b="1" dirty="0">
                <a:solidFill>
                  <a:schemeClr val="tx1"/>
                </a:solidFill>
                <a:latin typeface="Candara" panose="020E0502030303020204" pitchFamily="34" charset="0"/>
              </a:rPr>
              <a:t>As I walk alone with God;</a:t>
            </a:r>
          </a:p>
        </p:txBody>
      </p:sp>
    </p:spTree>
    <p:extLst>
      <p:ext uri="{BB962C8B-B14F-4D97-AF65-F5344CB8AC3E}">
        <p14:creationId xmlns:p14="http://schemas.microsoft.com/office/powerpoint/2010/main" val="12605871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4764" y="520995"/>
            <a:ext cx="9792586" cy="5613991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zh-TW" altLang="en-US" sz="5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跟主脚步滿主喜樂</a:t>
            </a: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PH" altLang="zh-TW" sz="32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PH" altLang="zh-TW" sz="32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                     </a:t>
            </a:r>
            <a:r>
              <a:rPr lang="en-PH" altLang="zh-TW" sz="32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Te</a:t>
            </a:r>
            <a:r>
              <a:rPr lang="en-PH" altLang="zh-TW" sz="32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- Chu kha-po  moa-Chu hi-</a:t>
            </a:r>
            <a:r>
              <a:rPr lang="en-PH" altLang="zh-TW" sz="32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lok</a:t>
            </a:r>
            <a:r>
              <a:rPr lang="en-PH" altLang="zh-TW" sz="32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,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zh-TW" altLang="en-US" sz="5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行十架路做主僕</a:t>
            </a: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PH" sz="32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chemeClr val="tx1"/>
                </a:solidFill>
                <a:latin typeface="Candara" panose="020E0502030303020204" pitchFamily="34" charset="0"/>
              </a:rPr>
              <a:t>                        Kia</a:t>
            </a:r>
            <a:r>
              <a:rPr lang="en-US" sz="3200" b="1" baseline="30000" dirty="0">
                <a:solidFill>
                  <a:schemeClr val="tx1"/>
                </a:solidFill>
                <a:latin typeface="Candara" panose="020E0502030303020204" pitchFamily="34" charset="0"/>
              </a:rPr>
              <a:t>n</a:t>
            </a:r>
            <a:r>
              <a:rPr lang="en-US" sz="3200" b="1" dirty="0">
                <a:solidFill>
                  <a:schemeClr val="tx1"/>
                </a:solidFill>
                <a:latin typeface="Candara" panose="020E0502030303020204" pitchFamily="34" charset="0"/>
              </a:rPr>
              <a:t>  sip- </a:t>
            </a:r>
            <a:r>
              <a:rPr lang="en-US" sz="32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ke</a:t>
            </a:r>
            <a:r>
              <a:rPr lang="en-US" sz="3200" b="1" dirty="0">
                <a:solidFill>
                  <a:schemeClr val="tx1"/>
                </a:solidFill>
                <a:latin typeface="Candara" panose="020E0502030303020204" pitchFamily="34" charset="0"/>
              </a:rPr>
              <a:t>- lo  </a:t>
            </a:r>
            <a:r>
              <a:rPr lang="en-US" sz="32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choe</a:t>
            </a:r>
            <a:r>
              <a:rPr lang="en-US" sz="3200" b="1" dirty="0">
                <a:solidFill>
                  <a:schemeClr val="tx1"/>
                </a:solidFill>
                <a:latin typeface="Candara" panose="020E0502030303020204" pitchFamily="34" charset="0"/>
              </a:rPr>
              <a:t> Chu </a:t>
            </a:r>
            <a:r>
              <a:rPr lang="en-US" sz="32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pok</a:t>
            </a:r>
            <a:r>
              <a:rPr lang="en-US" sz="3200" b="1" dirty="0">
                <a:solidFill>
                  <a:schemeClr val="tx1"/>
                </a:solidFill>
                <a:latin typeface="Candara" panose="020E0502030303020204" pitchFamily="34" charset="0"/>
              </a:rPr>
              <a:t>.</a:t>
            </a:r>
            <a:endParaRPr lang="en-US" sz="3200" b="1" baseline="30000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endParaRPr lang="en-US" sz="3500" b="1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altLang="zh-TW" sz="3200" b="1" dirty="0">
                <a:solidFill>
                  <a:schemeClr val="tx1"/>
                </a:solidFill>
                <a:latin typeface="Candara" panose="020E0502030303020204" pitchFamily="34" charset="0"/>
              </a:rPr>
              <a:t>’Tis the joy of Christ, my Savior,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altLang="zh-TW" sz="3200" b="1" dirty="0">
                <a:solidFill>
                  <a:schemeClr val="tx1"/>
                </a:solidFill>
                <a:latin typeface="Candara" panose="020E0502030303020204" pitchFamily="34" charset="0"/>
              </a:rPr>
              <a:t>Who the path of suffering trod.</a:t>
            </a:r>
          </a:p>
        </p:txBody>
      </p:sp>
    </p:spTree>
    <p:extLst>
      <p:ext uri="{BB962C8B-B14F-4D97-AF65-F5344CB8AC3E}">
        <p14:creationId xmlns:p14="http://schemas.microsoft.com/office/powerpoint/2010/main" val="35048637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4010" y="350874"/>
            <a:ext cx="9718157" cy="6507126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lnSpc>
                <a:spcPct val="100000"/>
              </a:lnSpc>
              <a:buNone/>
            </a:pPr>
            <a:endParaRPr lang="en-US" altLang="zh-TW" sz="43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altLang="zh-TW" sz="43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43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和</a:t>
            </a:r>
            <a:r>
              <a:rPr lang="en-US" altLang="zh-TW" sz="43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PH" altLang="zh-TW" sz="3500" b="1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快樂</a:t>
            </a:r>
            <a:r>
              <a:rPr lang="zh-TW" altLang="en-US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，</a:t>
            </a:r>
            <a:r>
              <a:rPr lang="zh-TW" altLang="en-US" sz="58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快樂</a:t>
            </a:r>
            <a:r>
              <a:rPr lang="zh-TW" altLang="en-US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，</a:t>
            </a:r>
            <a:endParaRPr lang="en-PH" altLang="zh-TW" sz="3500" b="1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Khoai-lok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,   </a:t>
            </a: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Khoai-lok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,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服事耶穌快樂</a:t>
            </a:r>
            <a:r>
              <a:rPr lang="zh-TW" altLang="en-US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，</a:t>
            </a:r>
            <a:endParaRPr lang="en-PH" altLang="zh-TW" sz="3500" b="1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                           </a:t>
            </a: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Hok-sai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  </a:t>
            </a: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Ia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- so  </a:t>
            </a: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khoai-lok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,</a:t>
            </a:r>
          </a:p>
          <a:p>
            <a:pPr marL="0" indent="0" algn="ctr">
              <a:lnSpc>
                <a:spcPct val="100000"/>
              </a:lnSpc>
              <a:buNone/>
            </a:pPr>
            <a:endParaRPr lang="en-US" altLang="zh-TW" sz="2200" b="1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There is joy, joy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,</a:t>
            </a:r>
            <a:endParaRPr lang="en-US" altLang="zh-TW" sz="3500" b="1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Joy in serving Jesus,</a:t>
            </a:r>
          </a:p>
          <a:p>
            <a:pPr marL="0" indent="0" algn="ctr">
              <a:lnSpc>
                <a:spcPct val="100000"/>
              </a:lnSpc>
              <a:buNone/>
            </a:pPr>
            <a:endParaRPr lang="en-US" altLang="zh-TW" sz="3500" b="1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marL="514350" indent="-514350" algn="ctr">
              <a:lnSpc>
                <a:spcPct val="100000"/>
              </a:lnSpc>
              <a:buAutoNum type="arabicPeriod"/>
            </a:pPr>
            <a:endParaRPr lang="en-US" sz="3500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91594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4764" y="520995"/>
            <a:ext cx="9792586" cy="5613991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zh-TW" altLang="en-US" sz="5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我心有快樂湧溢</a:t>
            </a: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PH" altLang="zh-TW" sz="32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PH" altLang="zh-TW" sz="32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                       Goa-sim   u   </a:t>
            </a:r>
            <a:r>
              <a:rPr lang="en-PH" altLang="zh-TW" sz="32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khoai-lok</a:t>
            </a:r>
            <a:r>
              <a:rPr lang="en-PH" altLang="zh-TW" sz="32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</a:t>
            </a:r>
            <a:r>
              <a:rPr lang="en-PH" altLang="zh-TW" sz="32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iong-ek</a:t>
            </a:r>
            <a:r>
              <a:rPr lang="en-PH" altLang="zh-TW" sz="32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,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zh-TW" altLang="en-US" sz="5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每日每時每一刻</a:t>
            </a: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PH" sz="32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chemeClr val="tx1"/>
                </a:solidFill>
                <a:latin typeface="Candara" panose="020E0502030303020204" pitchFamily="34" charset="0"/>
              </a:rPr>
              <a:t>                          Mui </a:t>
            </a:r>
            <a:r>
              <a:rPr lang="en-US" sz="32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jit</a:t>
            </a:r>
            <a:r>
              <a:rPr lang="en-US" sz="3200" b="1" dirty="0">
                <a:solidFill>
                  <a:schemeClr val="tx1"/>
                </a:solidFill>
                <a:latin typeface="Candara" panose="020E0502030303020204" pitchFamily="34" charset="0"/>
              </a:rPr>
              <a:t>    </a:t>
            </a:r>
            <a:r>
              <a:rPr lang="en-US" sz="32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mui-si</a:t>
            </a:r>
            <a:r>
              <a:rPr lang="en-US" sz="3200" b="1" dirty="0">
                <a:solidFill>
                  <a:schemeClr val="tx1"/>
                </a:solidFill>
                <a:latin typeface="Candara" panose="020E0502030303020204" pitchFamily="34" charset="0"/>
              </a:rPr>
              <a:t>  </a:t>
            </a:r>
            <a:r>
              <a:rPr lang="en-US" sz="32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mui</a:t>
            </a:r>
            <a:r>
              <a:rPr lang="en-US" sz="3200" b="1" dirty="0">
                <a:solidFill>
                  <a:schemeClr val="tx1"/>
                </a:solidFill>
                <a:latin typeface="Candara" panose="020E0502030303020204" pitchFamily="34" charset="0"/>
              </a:rPr>
              <a:t>-chi-</a:t>
            </a:r>
            <a:r>
              <a:rPr lang="en-US" sz="32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khek</a:t>
            </a:r>
            <a:r>
              <a:rPr lang="en-US" sz="3200" b="1" dirty="0">
                <a:solidFill>
                  <a:schemeClr val="tx1"/>
                </a:solidFill>
                <a:latin typeface="Candara" panose="020E0502030303020204" pitchFamily="34" charset="0"/>
              </a:rPr>
              <a:t>,</a:t>
            </a:r>
          </a:p>
          <a:p>
            <a:pPr marL="0" indent="0" algn="ctr">
              <a:lnSpc>
                <a:spcPct val="100000"/>
              </a:lnSpc>
              <a:buNone/>
            </a:pPr>
            <a:endParaRPr lang="en-US" sz="3500" b="1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altLang="zh-TW" sz="3200" b="1" dirty="0">
                <a:solidFill>
                  <a:schemeClr val="tx1"/>
                </a:solidFill>
                <a:latin typeface="Candara" panose="020E0502030303020204" pitchFamily="34" charset="0"/>
              </a:rPr>
              <a:t>Joy that throbs within my heart;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altLang="zh-TW" sz="3200" b="1" dirty="0">
                <a:solidFill>
                  <a:schemeClr val="tx1"/>
                </a:solidFill>
                <a:latin typeface="Candara" panose="020E0502030303020204" pitchFamily="34" charset="0"/>
              </a:rPr>
              <a:t>Every moment every hour,</a:t>
            </a:r>
          </a:p>
        </p:txBody>
      </p:sp>
    </p:spTree>
    <p:extLst>
      <p:ext uri="{BB962C8B-B14F-4D97-AF65-F5344CB8AC3E}">
        <p14:creationId xmlns:p14="http://schemas.microsoft.com/office/powerpoint/2010/main" val="285540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4764" y="297712"/>
            <a:ext cx="9792586" cy="6634716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從主支取新能力</a:t>
            </a:r>
            <a:r>
              <a:rPr lang="zh-TW" altLang="en-US" sz="3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PH" altLang="zh-TW" sz="35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                         Tui Chu chi-</a:t>
            </a: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chhu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sin </a:t>
            </a: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leng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-lek,</a:t>
            </a:r>
          </a:p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快樂</a:t>
            </a:r>
            <a:r>
              <a:rPr lang="zh-TW" altLang="en-US" sz="3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快樂</a:t>
            </a:r>
            <a:r>
              <a:rPr lang="zh-TW" altLang="en-US" sz="3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PH" sz="35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Khoai-lok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,  </a:t>
            </a: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Khoai-lok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,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快樂在我心永溢</a:t>
            </a:r>
            <a:r>
              <a:rPr lang="zh-TW" altLang="en-US" sz="3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PH" altLang="zh-TW" sz="35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                     </a:t>
            </a: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Khoai-lok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 </a:t>
            </a: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ti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  goa sim  </a:t>
            </a: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eng-ek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.</a:t>
            </a:r>
          </a:p>
          <a:p>
            <a:pPr marL="0" indent="0" algn="ctr">
              <a:lnSpc>
                <a:spcPct val="100000"/>
              </a:lnSpc>
              <a:buNone/>
            </a:pPr>
            <a:endParaRPr lang="en-US" sz="1600" b="1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As I draw upon His </a:t>
            </a:r>
            <a:r>
              <a:rPr lang="en-US" altLang="zh-TW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pow’r</a:t>
            </a: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,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There is joy, joy,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Joy that never shall depart.</a:t>
            </a:r>
          </a:p>
          <a:p>
            <a:pPr marL="0" indent="0" algn="ctr">
              <a:lnSpc>
                <a:spcPct val="100000"/>
              </a:lnSpc>
              <a:buNone/>
            </a:pPr>
            <a:endParaRPr lang="en-US" altLang="zh-TW" sz="3500" b="1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90566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5153" y="342900"/>
            <a:ext cx="9959500" cy="582930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altLang="zh-TW" sz="28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4.</a:t>
            </a:r>
            <a:r>
              <a:rPr lang="zh-TW" altLang="en-US" sz="28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</a:t>
            </a:r>
            <a:r>
              <a:rPr lang="zh-TW" altLang="en-US" sz="5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服事耶穌心靈快樂</a:t>
            </a: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US" altLang="zh-TW" sz="32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PH" altLang="zh-TW" sz="32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   </a:t>
            </a:r>
            <a:r>
              <a:rPr lang="en-PH" altLang="zh-TW" sz="32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Hok-sai</a:t>
            </a:r>
            <a:r>
              <a:rPr lang="en-PH" altLang="zh-TW" sz="32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  </a:t>
            </a:r>
            <a:r>
              <a:rPr lang="en-PH" altLang="zh-TW" sz="32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Ia</a:t>
            </a:r>
            <a:r>
              <a:rPr lang="en-PH" altLang="zh-TW" sz="32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- so   sim-</a:t>
            </a:r>
            <a:r>
              <a:rPr lang="en-PH" altLang="zh-TW" sz="32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leng</a:t>
            </a:r>
            <a:r>
              <a:rPr lang="en-PH" altLang="zh-TW" sz="32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</a:t>
            </a:r>
            <a:r>
              <a:rPr lang="en-PH" altLang="zh-TW" sz="32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khoai-lok</a:t>
            </a:r>
            <a:r>
              <a:rPr lang="en-PH" altLang="zh-TW" sz="32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,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zh-TW" altLang="en-US" sz="54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更深夜靜還安樂</a:t>
            </a:r>
            <a:r>
              <a:rPr lang="zh-TW" altLang="en-US" sz="32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，</a:t>
            </a:r>
            <a:endParaRPr lang="en-PH" altLang="zh-TW" sz="3200" b="1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PH" altLang="zh-TW" sz="32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Ki</a:t>
            </a:r>
            <a:r>
              <a:rPr lang="en-PH" altLang="zh-TW" sz="3200" b="1" baseline="30000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n</a:t>
            </a:r>
            <a:r>
              <a:rPr lang="en-PH" altLang="zh-TW" sz="32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-</a:t>
            </a:r>
            <a:r>
              <a:rPr lang="en-PH" altLang="zh-TW" sz="32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chhim</a:t>
            </a:r>
            <a:r>
              <a:rPr lang="en-PH" altLang="zh-TW" sz="32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mi-</a:t>
            </a:r>
            <a:r>
              <a:rPr lang="en-PH" altLang="zh-TW" sz="32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cheng</a:t>
            </a:r>
            <a:r>
              <a:rPr lang="en-PH" altLang="zh-TW" sz="32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</a:t>
            </a:r>
            <a:r>
              <a:rPr lang="en-PH" altLang="zh-TW" sz="32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iau</a:t>
            </a:r>
            <a:r>
              <a:rPr lang="en-PH" altLang="zh-TW" sz="32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an-</a:t>
            </a:r>
            <a:r>
              <a:rPr lang="en-PH" altLang="zh-TW" sz="32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lok</a:t>
            </a:r>
            <a:r>
              <a:rPr lang="en-PH" altLang="zh-TW" sz="32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,</a:t>
            </a:r>
          </a:p>
          <a:p>
            <a:pPr marL="0" indent="0" algn="ctr">
              <a:lnSpc>
                <a:spcPct val="100000"/>
              </a:lnSpc>
              <a:buNone/>
            </a:pPr>
            <a:endParaRPr lang="en-US" altLang="zh-TW" sz="3500" b="1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altLang="zh-TW" sz="2800" b="1" dirty="0">
                <a:solidFill>
                  <a:schemeClr val="tx1"/>
                </a:solidFill>
                <a:latin typeface="Candara" panose="020E0502030303020204" pitchFamily="34" charset="0"/>
              </a:rPr>
              <a:t>4. </a:t>
            </a:r>
            <a:r>
              <a:rPr lang="en-US" altLang="zh-TW" sz="3200" b="1" dirty="0">
                <a:solidFill>
                  <a:schemeClr val="tx1"/>
                </a:solidFill>
                <a:latin typeface="Candara" panose="020E0502030303020204" pitchFamily="34" charset="0"/>
              </a:rPr>
              <a:t>There is joy in serving Jesus,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3200" b="1" dirty="0">
                <a:solidFill>
                  <a:schemeClr val="tx1"/>
                </a:solidFill>
                <a:latin typeface="Candara" panose="020E0502030303020204" pitchFamily="34" charset="0"/>
              </a:rPr>
              <a:t>Joy amid the darkest night;</a:t>
            </a:r>
          </a:p>
        </p:txBody>
      </p:sp>
    </p:spTree>
    <p:extLst>
      <p:ext uri="{BB962C8B-B14F-4D97-AF65-F5344CB8AC3E}">
        <p14:creationId xmlns:p14="http://schemas.microsoft.com/office/powerpoint/2010/main" val="11153033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4764" y="520995"/>
            <a:ext cx="9792586" cy="5613991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zh-TW" altLang="en-US" sz="5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我已得着喜樂秘訣</a:t>
            </a: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PH" altLang="zh-TW" sz="32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PH" altLang="zh-TW" sz="32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                    Goa    </a:t>
            </a:r>
            <a:r>
              <a:rPr lang="en-PH" altLang="zh-TW" sz="32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i</a:t>
            </a:r>
            <a:r>
              <a:rPr lang="en-PH" altLang="zh-TW" sz="32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   tit-</a:t>
            </a:r>
            <a:r>
              <a:rPr lang="en-PH" altLang="zh-TW" sz="32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tioh</a:t>
            </a:r>
            <a:r>
              <a:rPr lang="en-PH" altLang="zh-TW" sz="32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   hi-</a:t>
            </a:r>
            <a:r>
              <a:rPr lang="en-PH" altLang="zh-TW" sz="32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lok</a:t>
            </a:r>
            <a:r>
              <a:rPr lang="en-PH" altLang="zh-TW" sz="32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 pi-</a:t>
            </a:r>
            <a:r>
              <a:rPr lang="en-PH" altLang="zh-TW" sz="32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koat</a:t>
            </a:r>
            <a:r>
              <a:rPr lang="en-PH" altLang="zh-TW" sz="32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,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zh-TW" altLang="en-US" sz="5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在主光明中得力</a:t>
            </a: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PH" sz="32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32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Ti</a:t>
            </a:r>
            <a:r>
              <a:rPr lang="en-US" sz="3200" b="1" dirty="0">
                <a:solidFill>
                  <a:schemeClr val="tx1"/>
                </a:solidFill>
                <a:latin typeface="Candara" panose="020E0502030303020204" pitchFamily="34" charset="0"/>
              </a:rPr>
              <a:t>-Chu </a:t>
            </a:r>
            <a:r>
              <a:rPr lang="en-US" sz="32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kng-beng-tiong</a:t>
            </a:r>
            <a:r>
              <a:rPr lang="en-US" sz="3200" b="1" dirty="0">
                <a:solidFill>
                  <a:schemeClr val="tx1"/>
                </a:solidFill>
                <a:latin typeface="Candara" panose="020E0502030303020204" pitchFamily="34" charset="0"/>
              </a:rPr>
              <a:t> tit lat.</a:t>
            </a:r>
          </a:p>
          <a:p>
            <a:pPr marL="0" indent="0" algn="ctr">
              <a:lnSpc>
                <a:spcPct val="100000"/>
              </a:lnSpc>
              <a:buNone/>
            </a:pPr>
            <a:endParaRPr lang="en-US" sz="3500" b="1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altLang="zh-TW" sz="3200" b="1" dirty="0">
                <a:solidFill>
                  <a:schemeClr val="tx1"/>
                </a:solidFill>
                <a:latin typeface="Candara" panose="020E0502030303020204" pitchFamily="34" charset="0"/>
              </a:rPr>
              <a:t>For I’ve learned the wondrous secret,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altLang="zh-TW" sz="3200" b="1" dirty="0">
                <a:solidFill>
                  <a:schemeClr val="tx1"/>
                </a:solidFill>
                <a:latin typeface="Candara" panose="020E0502030303020204" pitchFamily="34" charset="0"/>
              </a:rPr>
              <a:t>And I’m walking in the light.</a:t>
            </a:r>
          </a:p>
        </p:txBody>
      </p:sp>
    </p:spTree>
    <p:extLst>
      <p:ext uri="{BB962C8B-B14F-4D97-AF65-F5344CB8AC3E}">
        <p14:creationId xmlns:p14="http://schemas.microsoft.com/office/powerpoint/2010/main" val="16447079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4010" y="350874"/>
            <a:ext cx="9718157" cy="6507126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lnSpc>
                <a:spcPct val="100000"/>
              </a:lnSpc>
              <a:buNone/>
            </a:pPr>
            <a:endParaRPr lang="en-US" altLang="zh-TW" sz="43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altLang="zh-TW" sz="43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(</a:t>
            </a:r>
            <a:r>
              <a:rPr lang="zh-TW" altLang="en-US" sz="43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和</a:t>
            </a:r>
            <a:r>
              <a:rPr lang="en-US" altLang="zh-TW" sz="43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)</a:t>
            </a:r>
            <a:endParaRPr lang="en-PH" altLang="zh-TW" sz="3500" b="1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快樂</a:t>
            </a:r>
            <a:r>
              <a:rPr lang="zh-TW" altLang="en-US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，</a:t>
            </a:r>
            <a:r>
              <a:rPr lang="zh-TW" altLang="en-US" sz="58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快樂</a:t>
            </a:r>
            <a:r>
              <a:rPr lang="zh-TW" altLang="en-US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，</a:t>
            </a:r>
            <a:endParaRPr lang="en-PH" altLang="zh-TW" sz="3500" b="1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Khoai-lok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,   </a:t>
            </a: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Khoai-lok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,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服事耶穌快樂</a:t>
            </a:r>
            <a:r>
              <a:rPr lang="zh-TW" altLang="en-US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，</a:t>
            </a:r>
            <a:endParaRPr lang="en-PH" altLang="zh-TW" sz="3500" b="1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                            </a:t>
            </a: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Hok-sai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 </a:t>
            </a: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Ia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- so  </a:t>
            </a: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khoai-lok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,</a:t>
            </a:r>
          </a:p>
          <a:p>
            <a:pPr marL="0" indent="0" algn="ctr">
              <a:lnSpc>
                <a:spcPct val="100000"/>
              </a:lnSpc>
              <a:buNone/>
            </a:pPr>
            <a:endParaRPr lang="en-US" altLang="zh-TW" sz="2200" b="1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There is joy, joy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,</a:t>
            </a:r>
            <a:endParaRPr lang="en-US" altLang="zh-TW" sz="3500" b="1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Joy in serving Jesus,</a:t>
            </a:r>
          </a:p>
          <a:p>
            <a:pPr marL="0" indent="0" algn="ctr">
              <a:lnSpc>
                <a:spcPct val="100000"/>
              </a:lnSpc>
              <a:buNone/>
            </a:pPr>
            <a:endParaRPr lang="en-US" altLang="zh-TW" sz="3500" b="1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marL="514350" indent="-514350" algn="ctr">
              <a:lnSpc>
                <a:spcPct val="100000"/>
              </a:lnSpc>
              <a:buAutoNum type="arabicPeriod"/>
            </a:pPr>
            <a:endParaRPr lang="en-US" sz="3500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01664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4764" y="520995"/>
            <a:ext cx="9792586" cy="5613991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zh-TW" altLang="en-US" sz="5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我心有快樂湧溢</a:t>
            </a: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PH" altLang="zh-TW" sz="32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PH" altLang="zh-TW" sz="32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Goa-sim  u  </a:t>
            </a:r>
            <a:r>
              <a:rPr lang="en-PH" altLang="zh-TW" sz="32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khoai-lok</a:t>
            </a:r>
            <a:r>
              <a:rPr lang="en-PH" altLang="zh-TW" sz="32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</a:t>
            </a:r>
            <a:r>
              <a:rPr lang="en-PH" altLang="zh-TW" sz="32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iong-ek</a:t>
            </a:r>
            <a:r>
              <a:rPr lang="en-PH" altLang="zh-TW" sz="32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,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zh-TW" altLang="en-US" sz="54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每日每時每一刻</a:t>
            </a:r>
            <a:r>
              <a:rPr lang="zh-TW" altLang="en-US" sz="32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PH" sz="32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chemeClr val="tx1"/>
                </a:solidFill>
                <a:latin typeface="Candara" panose="020E0502030303020204" pitchFamily="34" charset="0"/>
              </a:rPr>
              <a:t>                          Mui </a:t>
            </a:r>
            <a:r>
              <a:rPr lang="en-US" sz="32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jit</a:t>
            </a:r>
            <a:r>
              <a:rPr lang="en-US" sz="3200" b="1" dirty="0">
                <a:solidFill>
                  <a:schemeClr val="tx1"/>
                </a:solidFill>
                <a:latin typeface="Candara" panose="020E0502030303020204" pitchFamily="34" charset="0"/>
              </a:rPr>
              <a:t>    </a:t>
            </a:r>
            <a:r>
              <a:rPr lang="en-US" sz="32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mui-si</a:t>
            </a:r>
            <a:r>
              <a:rPr lang="en-US" sz="3200" b="1" dirty="0">
                <a:solidFill>
                  <a:schemeClr val="tx1"/>
                </a:solidFill>
                <a:latin typeface="Candara" panose="020E0502030303020204" pitchFamily="34" charset="0"/>
              </a:rPr>
              <a:t>   </a:t>
            </a:r>
            <a:r>
              <a:rPr lang="en-US" sz="32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mui</a:t>
            </a:r>
            <a:r>
              <a:rPr lang="en-US" sz="3200" b="1" dirty="0">
                <a:solidFill>
                  <a:schemeClr val="tx1"/>
                </a:solidFill>
                <a:latin typeface="Candara" panose="020E0502030303020204" pitchFamily="34" charset="0"/>
              </a:rPr>
              <a:t>-chi-</a:t>
            </a:r>
            <a:r>
              <a:rPr lang="en-US" sz="32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khek</a:t>
            </a:r>
            <a:r>
              <a:rPr lang="en-US" sz="3200" b="1" dirty="0">
                <a:solidFill>
                  <a:schemeClr val="tx1"/>
                </a:solidFill>
                <a:latin typeface="Candara" panose="020E0502030303020204" pitchFamily="34" charset="0"/>
              </a:rPr>
              <a:t>,</a:t>
            </a:r>
          </a:p>
          <a:p>
            <a:pPr marL="0" indent="0" algn="ctr">
              <a:lnSpc>
                <a:spcPct val="100000"/>
              </a:lnSpc>
              <a:buNone/>
            </a:pPr>
            <a:endParaRPr lang="en-US" sz="3500" b="1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altLang="zh-TW" sz="3200" b="1" dirty="0">
                <a:solidFill>
                  <a:schemeClr val="tx1"/>
                </a:solidFill>
                <a:latin typeface="Candara" panose="020E0502030303020204" pitchFamily="34" charset="0"/>
              </a:rPr>
              <a:t>Joy that throbs within my heart;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altLang="zh-TW" sz="3200" b="1" dirty="0">
                <a:solidFill>
                  <a:schemeClr val="tx1"/>
                </a:solidFill>
                <a:latin typeface="Candara" panose="020E0502030303020204" pitchFamily="34" charset="0"/>
              </a:rPr>
              <a:t>Every moment every hour,</a:t>
            </a:r>
          </a:p>
        </p:txBody>
      </p:sp>
    </p:spTree>
    <p:extLst>
      <p:ext uri="{BB962C8B-B14F-4D97-AF65-F5344CB8AC3E}">
        <p14:creationId xmlns:p14="http://schemas.microsoft.com/office/powerpoint/2010/main" val="33426844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4764" y="297712"/>
            <a:ext cx="9792586" cy="6634716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從主支取新能力</a:t>
            </a:r>
            <a:r>
              <a:rPr lang="zh-TW" altLang="en-US" sz="3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PH" altLang="zh-TW" sz="35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                        Tui Chu  chi-</a:t>
            </a: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chhu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sin </a:t>
            </a: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leng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-lek,</a:t>
            </a:r>
          </a:p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快樂</a:t>
            </a:r>
            <a:r>
              <a:rPr lang="zh-TW" altLang="en-US" sz="3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快樂</a:t>
            </a:r>
            <a:r>
              <a:rPr lang="zh-TW" altLang="en-US" sz="3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PH" sz="35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Khoai-lok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,  </a:t>
            </a: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Khoai-lok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,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快樂在我心永溢</a:t>
            </a:r>
            <a:r>
              <a:rPr lang="zh-TW" altLang="en-US" sz="3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PH" altLang="zh-TW" sz="35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                     </a:t>
            </a: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Khoai-lok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  </a:t>
            </a: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ti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 goa sim  </a:t>
            </a: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eng-ek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.</a:t>
            </a:r>
          </a:p>
          <a:p>
            <a:pPr marL="0" indent="0" algn="ctr">
              <a:lnSpc>
                <a:spcPct val="100000"/>
              </a:lnSpc>
              <a:buNone/>
            </a:pPr>
            <a:endParaRPr lang="en-US" sz="1600" b="1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As I draw upon His </a:t>
            </a:r>
            <a:r>
              <a:rPr lang="en-US" altLang="zh-TW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pow’r</a:t>
            </a: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,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There is joy, joy,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Joy that never shall depart.</a:t>
            </a:r>
          </a:p>
          <a:p>
            <a:pPr marL="0" indent="0" algn="ctr">
              <a:lnSpc>
                <a:spcPct val="100000"/>
              </a:lnSpc>
              <a:buNone/>
            </a:pPr>
            <a:endParaRPr lang="en-US" altLang="zh-TW" sz="3500" b="1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6225058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2023</TotalTime>
  <Words>930</Words>
  <Application>Microsoft Office PowerPoint</Application>
  <PresentationFormat>Widescreen</PresentationFormat>
  <Paragraphs>162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DFKai-SB</vt:lpstr>
      <vt:lpstr>Calibri</vt:lpstr>
      <vt:lpstr>Candara</vt:lpstr>
      <vt:lpstr>Century Gothic</vt:lpstr>
      <vt:lpstr>Wingdings 3</vt:lpstr>
      <vt:lpstr>Slice</vt:lpstr>
      <vt:lpstr>服事耶穌心靈快樂  there is joy in serving jesus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懇求上帝鑒察 Search Me, O God</dc:title>
  <dc:creator>Alexander Uy</dc:creator>
  <cp:lastModifiedBy>Alexander Uy</cp:lastModifiedBy>
  <cp:revision>264</cp:revision>
  <dcterms:created xsi:type="dcterms:W3CDTF">2020-01-10T06:25:13Z</dcterms:created>
  <dcterms:modified xsi:type="dcterms:W3CDTF">2021-08-31T06:33:10Z</dcterms:modified>
</cp:coreProperties>
</file>